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unknown"/>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8" r:id="rId1"/>
  </p:sldMasterIdLst>
  <p:sldIdLst>
    <p:sldId id="256" r:id="rId2"/>
    <p:sldId id="258" r:id="rId3"/>
    <p:sldId id="259" r:id="rId4"/>
    <p:sldId id="260" r:id="rId5"/>
    <p:sldId id="271" r:id="rId6"/>
    <p:sldId id="261" r:id="rId7"/>
    <p:sldId id="262" r:id="rId8"/>
    <p:sldId id="263" r:id="rId9"/>
    <p:sldId id="265" r:id="rId10"/>
    <p:sldId id="267" r:id="rId11"/>
    <p:sldId id="268" r:id="rId12"/>
    <p:sldId id="269" r:id="rId13"/>
    <p:sldId id="270" r:id="rId14"/>
    <p:sldId id="272" r:id="rId1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p:scale>
          <a:sx n="76" d="100"/>
          <a:sy n="76" d="100"/>
        </p:scale>
        <p:origin x="-1206" y="-72"/>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0" y="0"/>
            <a:ext cx="9144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8" name="Rounded Rectangle 7"/>
          <p:cNvSpPr/>
          <p:nvPr/>
        </p:nvSpPr>
        <p:spPr>
          <a:xfrm>
            <a:off x="91440" y="101600"/>
            <a:ext cx="8961120" cy="6664960"/>
          </a:xfrm>
          <a:prstGeom prst="roundRect">
            <a:avLst>
              <a:gd name="adj" fmla="val 1735"/>
            </a:avLst>
          </a:prstGeom>
          <a:ln w="12700"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10"/>
          </p:nvPr>
        </p:nvSpPr>
        <p:spPr/>
        <p:txBody>
          <a:bodyPr/>
          <a:lstStyle/>
          <a:p>
            <a:fld id="{8F051759-F90E-4971-8340-9B9EDBF4741C}" type="datetimeFigureOut">
              <a:rPr lang="en-US" smtClean="0"/>
              <a:t>7/7/2021</a:t>
            </a:fld>
            <a:endParaRPr lang="en-US"/>
          </a:p>
        </p:txBody>
      </p:sp>
      <p:sp>
        <p:nvSpPr>
          <p:cNvPr id="5" name="Footer Placeholder 4"/>
          <p:cNvSpPr>
            <a:spLocks noGrp="1"/>
          </p:cNvSpPr>
          <p:nvPr>
            <p:ph type="ftr" sz="quarter" idx="11"/>
          </p:nvPr>
        </p:nvSpPr>
        <p:spPr/>
        <p:txBody>
          <a:bodyPr/>
          <a:lstStyle/>
          <a:p>
            <a:endParaRPr lang="en-US"/>
          </a:p>
        </p:txBody>
      </p:sp>
      <p:sp>
        <p:nvSpPr>
          <p:cNvPr id="9" name="Rectangle 8"/>
          <p:cNvSpPr/>
          <p:nvPr/>
        </p:nvSpPr>
        <p:spPr>
          <a:xfrm>
            <a:off x="345440" y="2942602"/>
            <a:ext cx="7147931" cy="2463800"/>
          </a:xfrm>
          <a:prstGeom prst="rect">
            <a:avLst/>
          </a:prstGeom>
          <a:solidFill>
            <a:srgbClr val="FFFFFF">
              <a:alpha val="83000"/>
            </a:srgb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7572652" y="2944634"/>
            <a:ext cx="1190348" cy="2459736"/>
          </a:xfrm>
          <a:prstGeom prst="rect">
            <a:avLst/>
          </a:prstGeom>
          <a:solidFill>
            <a:srgbClr val="FFFFFF">
              <a:alpha val="83000"/>
            </a:srgb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7712714" y="3136658"/>
            <a:ext cx="910224" cy="2075688"/>
          </a:xfrm>
          <a:prstGeom prst="rect">
            <a:avLst/>
          </a:prstGeom>
          <a:solidFill>
            <a:schemeClr val="accent3">
              <a:alpha val="70000"/>
            </a:schemeClr>
          </a:solidFill>
          <a:ln w="63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445483" y="3055621"/>
            <a:ext cx="6947845" cy="2245359"/>
          </a:xfrm>
          <a:prstGeom prst="rect">
            <a:avLst/>
          </a:prstGeom>
          <a:solidFill>
            <a:srgbClr val="FFFFFF"/>
          </a:solidFill>
          <a:ln w="6350" cmpd="dbl">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12"/>
          </p:nvPr>
        </p:nvSpPr>
        <p:spPr>
          <a:xfrm>
            <a:off x="7786826" y="4625268"/>
            <a:ext cx="762000" cy="457200"/>
          </a:xfrm>
        </p:spPr>
        <p:txBody>
          <a:bodyPr/>
          <a:lstStyle>
            <a:lvl1pPr algn="ctr">
              <a:defRPr sz="2800">
                <a:solidFill>
                  <a:schemeClr val="accent1">
                    <a:lumMod val="50000"/>
                  </a:schemeClr>
                </a:solidFill>
              </a:defRPr>
            </a:lvl1pPr>
          </a:lstStyle>
          <a:p>
            <a:fld id="{53AD6879-FE57-43DA-BCD1-CE696EF702E1}" type="slidenum">
              <a:rPr lang="en-US" smtClean="0"/>
              <a:t>‹#›</a:t>
            </a:fld>
            <a:endParaRPr lang="en-US"/>
          </a:p>
        </p:txBody>
      </p:sp>
      <p:sp>
        <p:nvSpPr>
          <p:cNvPr id="11" name="Rectangle 10"/>
          <p:cNvSpPr/>
          <p:nvPr/>
        </p:nvSpPr>
        <p:spPr>
          <a:xfrm>
            <a:off x="541822" y="4559276"/>
            <a:ext cx="6755166" cy="664367"/>
          </a:xfrm>
          <a:prstGeom prst="rect">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538971" y="3139440"/>
            <a:ext cx="6760868" cy="2077720"/>
          </a:xfrm>
          <a:prstGeom prst="rect">
            <a:avLst/>
          </a:prstGeom>
          <a:noFill/>
          <a:ln w="6350" cmpd="dbl">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p:cNvSpPr>
            <a:spLocks noGrp="1"/>
          </p:cNvSpPr>
          <p:nvPr>
            <p:ph type="subTitle" idx="1"/>
          </p:nvPr>
        </p:nvSpPr>
        <p:spPr>
          <a:xfrm>
            <a:off x="642805" y="4648200"/>
            <a:ext cx="6553200" cy="457200"/>
          </a:xfrm>
        </p:spPr>
        <p:txBody>
          <a:bodyPr>
            <a:normAutofit/>
          </a:bodyPr>
          <a:lstStyle>
            <a:lvl1pPr marL="0" indent="0" algn="ctr">
              <a:buNone/>
              <a:defRPr sz="1800" cap="all" spc="300" baseline="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2" name="Title 1"/>
          <p:cNvSpPr>
            <a:spLocks noGrp="1"/>
          </p:cNvSpPr>
          <p:nvPr>
            <p:ph type="ctrTitle"/>
          </p:nvPr>
        </p:nvSpPr>
        <p:spPr>
          <a:xfrm>
            <a:off x="604705" y="3227033"/>
            <a:ext cx="6629400" cy="1219201"/>
          </a:xfrm>
        </p:spPr>
        <p:txBody>
          <a:bodyPr anchor="b" anchorCtr="0">
            <a:noAutofit/>
          </a:bodyPr>
          <a:lstStyle>
            <a:lvl1pPr>
              <a:defRPr sz="4000">
                <a:solidFill>
                  <a:schemeClr val="accent1">
                    <a:lumMod val="50000"/>
                  </a:schemeClr>
                </a:solidFill>
              </a:defRPr>
            </a:lvl1pPr>
          </a:lstStyle>
          <a:p>
            <a:r>
              <a:rPr lang="en-US" smtClean="0"/>
              <a:t>Click to edit Master title style</a:t>
            </a:r>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F051759-F90E-4971-8340-9B9EDBF4741C}" type="datetimeFigureOut">
              <a:rPr lang="en-US" smtClean="0"/>
              <a:t>7/7/2021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3AD6879-FE57-43DA-BCD1-CE696EF702E1}"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6861702" y="228600"/>
            <a:ext cx="1859280" cy="6122634"/>
          </a:xfrm>
          <a:prstGeom prst="rect">
            <a:avLst/>
          </a:prstGeom>
          <a:solidFill>
            <a:srgbClr val="FFFFFF">
              <a:alpha val="85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sz="1800" kern="1200">
              <a:solidFill>
                <a:schemeClr val="lt1"/>
              </a:solidFill>
              <a:latin typeface="+mn-lt"/>
              <a:ea typeface="+mn-ea"/>
              <a:cs typeface="+mn-cs"/>
            </a:endParaRPr>
          </a:p>
        </p:txBody>
      </p:sp>
      <p:sp>
        <p:nvSpPr>
          <p:cNvPr id="8" name="Rectangle 7"/>
          <p:cNvSpPr/>
          <p:nvPr/>
        </p:nvSpPr>
        <p:spPr>
          <a:xfrm>
            <a:off x="6955225" y="351409"/>
            <a:ext cx="1672235" cy="5877017"/>
          </a:xfrm>
          <a:prstGeom prst="rect">
            <a:avLst/>
          </a:prstGeom>
          <a:solidFill>
            <a:srgbClr val="FFFFFF"/>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Vertical Title 1"/>
          <p:cNvSpPr>
            <a:spLocks noGrp="1"/>
          </p:cNvSpPr>
          <p:nvPr>
            <p:ph type="title" orient="vert"/>
          </p:nvPr>
        </p:nvSpPr>
        <p:spPr>
          <a:xfrm>
            <a:off x="7048577" y="395427"/>
            <a:ext cx="1485531" cy="578898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380999"/>
            <a:ext cx="6172200" cy="5791201"/>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F051759-F90E-4971-8340-9B9EDBF4741C}" type="datetimeFigureOut">
              <a:rPr lang="en-US" smtClean="0"/>
              <a:t>7/7/2021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3AD6879-FE57-43DA-BCD1-CE696EF702E1}"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F051759-F90E-4971-8340-9B9EDBF4741C}" type="datetimeFigureOut">
              <a:rPr lang="en-US" smtClean="0"/>
              <a:t>7/7/2021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3AD6879-FE57-43DA-BCD1-CE696EF702E1}"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0"/>
            <a:ext cx="9144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8" name="Rounded Rectangle 7"/>
          <p:cNvSpPr/>
          <p:nvPr/>
        </p:nvSpPr>
        <p:spPr>
          <a:xfrm>
            <a:off x="91440" y="101600"/>
            <a:ext cx="8961120" cy="6664960"/>
          </a:xfrm>
          <a:prstGeom prst="roundRect">
            <a:avLst>
              <a:gd name="adj" fmla="val 1735"/>
            </a:avLst>
          </a:prstGeom>
          <a:ln w="12700"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10"/>
          </p:nvPr>
        </p:nvSpPr>
        <p:spPr/>
        <p:txBody>
          <a:bodyPr/>
          <a:lstStyle/>
          <a:p>
            <a:fld id="{8F051759-F90E-4971-8340-9B9EDBF4741C}" type="datetimeFigureOut">
              <a:rPr lang="en-US" smtClean="0"/>
              <a:t>7/7/2021</a:t>
            </a:fld>
            <a:endParaRPr lang="en-US"/>
          </a:p>
        </p:txBody>
      </p:sp>
      <p:sp>
        <p:nvSpPr>
          <p:cNvPr id="13" name="Rectangle 12"/>
          <p:cNvSpPr/>
          <p:nvPr/>
        </p:nvSpPr>
        <p:spPr>
          <a:xfrm>
            <a:off x="451976" y="2946400"/>
            <a:ext cx="8265160" cy="2463800"/>
          </a:xfrm>
          <a:prstGeom prst="rect">
            <a:avLst/>
          </a:prstGeom>
          <a:solidFill>
            <a:srgbClr val="FFFFFF">
              <a:alpha val="83000"/>
            </a:srgb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567656" y="3048000"/>
            <a:ext cx="8033800" cy="2245359"/>
          </a:xfrm>
          <a:prstGeom prst="rect">
            <a:avLst/>
          </a:prstGeom>
          <a:solidFill>
            <a:srgbClr val="FFFFFF"/>
          </a:solidFill>
          <a:ln w="6350" cmpd="dbl">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3AD6879-FE57-43DA-BCD1-CE696EF702E1}" type="slidenum">
              <a:rPr lang="en-US" smtClean="0"/>
              <a:t>‹#›</a:t>
            </a:fld>
            <a:endParaRPr lang="en-US"/>
          </a:p>
        </p:txBody>
      </p:sp>
      <p:sp>
        <p:nvSpPr>
          <p:cNvPr id="2" name="Title 1"/>
          <p:cNvSpPr>
            <a:spLocks noGrp="1"/>
          </p:cNvSpPr>
          <p:nvPr>
            <p:ph type="title"/>
          </p:nvPr>
        </p:nvSpPr>
        <p:spPr>
          <a:xfrm>
            <a:off x="736456" y="3200399"/>
            <a:ext cx="7696200" cy="1295401"/>
          </a:xfrm>
        </p:spPr>
        <p:txBody>
          <a:bodyPr anchor="b" anchorCtr="0">
            <a:noAutofit/>
          </a:bodyPr>
          <a:lstStyle>
            <a:lvl1pPr algn="ctr" defTabSz="914400" rtl="0" eaLnBrk="1" latinLnBrk="0" hangingPunct="1">
              <a:spcBef>
                <a:spcPct val="0"/>
              </a:spcBef>
              <a:buNone/>
              <a:defRPr lang="en-US" sz="4000" kern="1200" cap="all" baseline="0" dirty="0">
                <a:solidFill>
                  <a:schemeClr val="accent1">
                    <a:lumMod val="50000"/>
                  </a:schemeClr>
                </a:solidFill>
                <a:latin typeface="+mj-lt"/>
                <a:ea typeface="+mj-ea"/>
                <a:cs typeface="+mj-cs"/>
              </a:defRPr>
            </a:lvl1pPr>
          </a:lstStyle>
          <a:p>
            <a:r>
              <a:rPr lang="en-US" smtClean="0"/>
              <a:t>Click to edit Master title style</a:t>
            </a:r>
            <a:endParaRPr lang="en-US" dirty="0"/>
          </a:p>
        </p:txBody>
      </p:sp>
      <p:sp>
        <p:nvSpPr>
          <p:cNvPr id="15" name="Rectangle 14"/>
          <p:cNvSpPr/>
          <p:nvPr/>
        </p:nvSpPr>
        <p:spPr>
          <a:xfrm>
            <a:off x="675496" y="4541520"/>
            <a:ext cx="7818120" cy="664367"/>
          </a:xfrm>
          <a:prstGeom prst="rect">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p:cNvSpPr>
            <a:spLocks noGrp="1"/>
          </p:cNvSpPr>
          <p:nvPr>
            <p:ph type="body" idx="1"/>
          </p:nvPr>
        </p:nvSpPr>
        <p:spPr>
          <a:xfrm>
            <a:off x="736456" y="4607510"/>
            <a:ext cx="7696200" cy="523783"/>
          </a:xfrm>
        </p:spPr>
        <p:txBody>
          <a:bodyPr anchor="ctr">
            <a:normAutofit/>
          </a:bodyPr>
          <a:lstStyle>
            <a:lvl1pPr marL="0" indent="0" algn="ctr">
              <a:buNone/>
              <a:defRPr sz="2000" cap="all" spc="250" baseline="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14" name="Rectangle 13"/>
          <p:cNvSpPr/>
          <p:nvPr/>
        </p:nvSpPr>
        <p:spPr>
          <a:xfrm>
            <a:off x="675757" y="3124200"/>
            <a:ext cx="7817599" cy="2077720"/>
          </a:xfrm>
          <a:prstGeom prst="rect">
            <a:avLst/>
          </a:prstGeom>
          <a:noFill/>
          <a:ln w="6350" cmpd="dbl">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26128" y="408372"/>
            <a:ext cx="8260672" cy="1039427"/>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426128" y="1719071"/>
            <a:ext cx="4038600" cy="440740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719071"/>
            <a:ext cx="4038600" cy="440740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8F051759-F90E-4971-8340-9B9EDBF4741C}" type="datetimeFigureOut">
              <a:rPr lang="en-US" smtClean="0"/>
              <a:t>7/7/2021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3AD6879-FE57-43DA-BCD1-CE696EF702E1}"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26128" y="408372"/>
            <a:ext cx="8260672" cy="1039427"/>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26128" y="1722438"/>
            <a:ext cx="4040188" cy="639762"/>
          </a:xfrm>
        </p:spPr>
        <p:txBody>
          <a:bodyPr anchor="b">
            <a:noAutofit/>
          </a:bodyPr>
          <a:lstStyle>
            <a:lvl1pPr marL="0" indent="0" algn="ctr">
              <a:buNone/>
              <a:defRPr sz="2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26128" y="2438400"/>
            <a:ext cx="4040188" cy="368776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45025" y="1722438"/>
            <a:ext cx="4041775" cy="639762"/>
          </a:xfrm>
        </p:spPr>
        <p:txBody>
          <a:bodyPr anchor="b">
            <a:noAutofit/>
          </a:bodyPr>
          <a:lstStyle>
            <a:lvl1pPr marL="0" indent="0" algn="ctr">
              <a:buNone/>
              <a:defRPr sz="2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438400"/>
            <a:ext cx="4041775" cy="368776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8F051759-F90E-4971-8340-9B9EDBF4741C}" type="datetimeFigureOut">
              <a:rPr lang="en-US" smtClean="0"/>
              <a:t>7/7/2021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3AD6879-FE57-43DA-BCD1-CE696EF702E1}"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8F051759-F90E-4971-8340-9B9EDBF4741C}" type="datetimeFigureOut">
              <a:rPr lang="en-US" smtClean="0"/>
              <a:t>7/7/2021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3AD6879-FE57-43DA-BCD1-CE696EF702E1}"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ounded Rectangle 10"/>
          <p:cNvSpPr/>
          <p:nvPr/>
        </p:nvSpPr>
        <p:spPr>
          <a:xfrm>
            <a:off x="91440" y="101600"/>
            <a:ext cx="8961120" cy="6664960"/>
          </a:xfrm>
          <a:prstGeom prst="roundRect">
            <a:avLst>
              <a:gd name="adj" fmla="val 1735"/>
            </a:avLst>
          </a:prstGeom>
          <a:ln w="12700"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Date Placeholder 1"/>
          <p:cNvSpPr>
            <a:spLocks noGrp="1"/>
          </p:cNvSpPr>
          <p:nvPr>
            <p:ph type="dt" sz="half" idx="10"/>
          </p:nvPr>
        </p:nvSpPr>
        <p:spPr/>
        <p:txBody>
          <a:bodyPr/>
          <a:lstStyle/>
          <a:p>
            <a:fld id="{8F051759-F90E-4971-8340-9B9EDBF4741C}" type="datetimeFigureOut">
              <a:rPr lang="en-US" smtClean="0"/>
              <a:t>7/7/2021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3AD6879-FE57-43DA-BCD1-CE696EF702E1}"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ounded Rectangle 11"/>
          <p:cNvSpPr/>
          <p:nvPr/>
        </p:nvSpPr>
        <p:spPr>
          <a:xfrm>
            <a:off x="91440" y="101600"/>
            <a:ext cx="8961120" cy="6664960"/>
          </a:xfrm>
          <a:prstGeom prst="roundRect">
            <a:avLst>
              <a:gd name="adj" fmla="val 1735"/>
            </a:avLst>
          </a:prstGeom>
          <a:ln w="12700"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886200" y="685800"/>
            <a:ext cx="4572000" cy="525780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8F051759-F90E-4971-8340-9B9EDBF4741C}" type="datetimeFigureOut">
              <a:rPr lang="en-US" smtClean="0"/>
              <a:t>7/7/2021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3AD6879-FE57-43DA-BCD1-CE696EF702E1}" type="slidenum">
              <a:rPr lang="en-US" smtClean="0"/>
              <a:t>‹#›</a:t>
            </a:fld>
            <a:endParaRPr lang="en-US"/>
          </a:p>
        </p:txBody>
      </p:sp>
      <p:sp>
        <p:nvSpPr>
          <p:cNvPr id="8" name="Rectangle 7"/>
          <p:cNvSpPr/>
          <p:nvPr/>
        </p:nvSpPr>
        <p:spPr>
          <a:xfrm>
            <a:off x="560034" y="1505712"/>
            <a:ext cx="2716566" cy="3523488"/>
          </a:xfrm>
          <a:prstGeom prst="rect">
            <a:avLst/>
          </a:prstGeom>
          <a:solidFill>
            <a:srgbClr val="FFFFFF">
              <a:alpha val="83000"/>
            </a:srgb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676690" y="1642472"/>
            <a:ext cx="2483254" cy="3234328"/>
          </a:xfrm>
          <a:prstGeom prst="rect">
            <a:avLst/>
          </a:prstGeom>
          <a:solidFill>
            <a:srgbClr val="FFFFFF"/>
          </a:solidFill>
          <a:ln w="6350" cmpd="dbl">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p:cNvSpPr>
            <a:spLocks noGrp="1"/>
          </p:cNvSpPr>
          <p:nvPr>
            <p:ph type="body" sz="half" idx="2"/>
          </p:nvPr>
        </p:nvSpPr>
        <p:spPr>
          <a:xfrm>
            <a:off x="769000" y="2971800"/>
            <a:ext cx="2298634" cy="1752600"/>
          </a:xfrm>
        </p:spPr>
        <p:txBody>
          <a:bodyPr/>
          <a:lstStyle>
            <a:lvl1pPr marL="0" indent="0">
              <a:spcBef>
                <a:spcPts val="400"/>
              </a:spcBef>
              <a:buNone/>
              <a:defRPr sz="1400">
                <a:solidFill>
                  <a:schemeClr val="accent1">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 name="Title 1"/>
          <p:cNvSpPr>
            <a:spLocks noGrp="1"/>
          </p:cNvSpPr>
          <p:nvPr>
            <p:ph type="title"/>
          </p:nvPr>
        </p:nvSpPr>
        <p:spPr>
          <a:xfrm>
            <a:off x="769000" y="1734312"/>
            <a:ext cx="2298634" cy="1191620"/>
          </a:xfrm>
        </p:spPr>
        <p:txBody>
          <a:bodyPr anchor="b">
            <a:normAutofit/>
          </a:bodyPr>
          <a:lstStyle>
            <a:lvl1pPr algn="l">
              <a:defRPr sz="2000" b="0">
                <a:solidFill>
                  <a:schemeClr val="accent1">
                    <a:lumMod val="75000"/>
                  </a:schemeClr>
                </a:solidFill>
              </a:defRPr>
            </a:lvl1pPr>
          </a:lstStyle>
          <a:p>
            <a:r>
              <a:rPr lang="en-US" smtClean="0"/>
              <a:t>Click to edit Master title style</a:t>
            </a:r>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0"/>
            <a:ext cx="9144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 name="Rounded Rectangle 8"/>
          <p:cNvSpPr/>
          <p:nvPr/>
        </p:nvSpPr>
        <p:spPr>
          <a:xfrm>
            <a:off x="91440" y="101600"/>
            <a:ext cx="8961120" cy="6664960"/>
          </a:xfrm>
          <a:prstGeom prst="roundRect">
            <a:avLst>
              <a:gd name="adj" fmla="val 1735"/>
            </a:avLst>
          </a:prstGeom>
          <a:ln w="12700"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idx="1"/>
          </p:nvPr>
        </p:nvSpPr>
        <p:spPr>
          <a:xfrm>
            <a:off x="685800" y="621437"/>
            <a:ext cx="7772400" cy="4331564"/>
          </a:xfrm>
          <a:solidFill>
            <a:schemeClr val="bg2"/>
          </a:solidFill>
          <a:ln>
            <a:noFill/>
          </a:ln>
          <a:effectLst>
            <a:softEdge rad="12700"/>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5" name="Date Placeholder 4"/>
          <p:cNvSpPr>
            <a:spLocks noGrp="1"/>
          </p:cNvSpPr>
          <p:nvPr>
            <p:ph type="dt" sz="half" idx="10"/>
          </p:nvPr>
        </p:nvSpPr>
        <p:spPr/>
        <p:txBody>
          <a:bodyPr/>
          <a:lstStyle/>
          <a:p>
            <a:fld id="{8F051759-F90E-4971-8340-9B9EDBF4741C}" type="datetimeFigureOut">
              <a:rPr lang="en-US" smtClean="0"/>
              <a:t>7/7/2021</a:t>
            </a:fld>
            <a:endParaRPr lang="en-US"/>
          </a:p>
        </p:txBody>
      </p:sp>
      <p:sp>
        <p:nvSpPr>
          <p:cNvPr id="7" name="Slide Number Placeholder 6"/>
          <p:cNvSpPr>
            <a:spLocks noGrp="1"/>
          </p:cNvSpPr>
          <p:nvPr>
            <p:ph type="sldNum" sz="quarter" idx="12"/>
          </p:nvPr>
        </p:nvSpPr>
        <p:spPr/>
        <p:txBody>
          <a:bodyPr/>
          <a:lstStyle/>
          <a:p>
            <a:fld id="{53AD6879-FE57-43DA-BCD1-CE696EF702E1}" type="slidenum">
              <a:rPr lang="en-US" smtClean="0"/>
              <a:t>‹#›</a:t>
            </a:fld>
            <a:endParaRPr lang="en-US"/>
          </a:p>
        </p:txBody>
      </p:sp>
      <p:sp>
        <p:nvSpPr>
          <p:cNvPr id="10" name="Rectangle 9"/>
          <p:cNvSpPr/>
          <p:nvPr/>
        </p:nvSpPr>
        <p:spPr>
          <a:xfrm>
            <a:off x="685800" y="4953000"/>
            <a:ext cx="7772400" cy="1371600"/>
          </a:xfrm>
          <a:prstGeom prst="rect">
            <a:avLst/>
          </a:prstGeom>
          <a:solidFill>
            <a:srgbClr val="FFFFFF">
              <a:alpha val="83000"/>
            </a:srgb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761999" y="5029200"/>
            <a:ext cx="7600765" cy="1202924"/>
          </a:xfrm>
          <a:prstGeom prst="rect">
            <a:avLst/>
          </a:prstGeom>
          <a:solidFill>
            <a:srgbClr val="FFFFFF"/>
          </a:solidFill>
          <a:ln w="6350" cmpd="dbl">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ooter Placeholder 5"/>
          <p:cNvSpPr>
            <a:spLocks noGrp="1"/>
          </p:cNvSpPr>
          <p:nvPr>
            <p:ph type="ftr" sz="quarter" idx="11"/>
          </p:nvPr>
        </p:nvSpPr>
        <p:spPr/>
        <p:txBody>
          <a:bodyPr/>
          <a:lstStyle/>
          <a:p>
            <a:endParaRPr lang="en-US"/>
          </a:p>
        </p:txBody>
      </p:sp>
      <p:sp>
        <p:nvSpPr>
          <p:cNvPr id="13" name="Rectangle 12"/>
          <p:cNvSpPr/>
          <p:nvPr/>
        </p:nvSpPr>
        <p:spPr>
          <a:xfrm>
            <a:off x="914400" y="5638800"/>
            <a:ext cx="7328514" cy="451696"/>
          </a:xfrm>
          <a:prstGeom prst="rect">
            <a:avLst/>
          </a:prstGeom>
          <a:solidFill>
            <a:schemeClr val="accent1"/>
          </a:solidFill>
          <a:ln w="6350" cmpd="dbl">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605589" y="5074920"/>
            <a:ext cx="7946136" cy="1097280"/>
          </a:xfrm>
          <a:prstGeom prst="rect">
            <a:avLst/>
          </a:prstGeom>
          <a:noFill/>
          <a:ln w="6350" cmpd="dbl">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p:cNvSpPr>
            <a:spLocks noGrp="1"/>
          </p:cNvSpPr>
          <p:nvPr>
            <p:ph type="body" sz="half" idx="2"/>
          </p:nvPr>
        </p:nvSpPr>
        <p:spPr>
          <a:xfrm>
            <a:off x="956289" y="5656556"/>
            <a:ext cx="7244736" cy="401715"/>
          </a:xfrm>
        </p:spPr>
        <p:txBody>
          <a:bodyPr anchor="ctr">
            <a:normAutofit/>
          </a:bodyPr>
          <a:lstStyle>
            <a:lvl1pPr marL="0" indent="0" algn="ctr">
              <a:buNone/>
              <a:defRPr sz="1500" cap="all" spc="250" baseline="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 name="Title 1"/>
          <p:cNvSpPr>
            <a:spLocks noGrp="1"/>
          </p:cNvSpPr>
          <p:nvPr>
            <p:ph type="title"/>
          </p:nvPr>
        </p:nvSpPr>
        <p:spPr>
          <a:xfrm>
            <a:off x="914400" y="5105400"/>
            <a:ext cx="7328514" cy="523043"/>
          </a:xfrm>
        </p:spPr>
        <p:txBody>
          <a:bodyPr anchor="ctr" anchorCtr="0"/>
          <a:lstStyle>
            <a:lvl1pPr algn="ctr">
              <a:defRPr sz="2000" b="0">
                <a:solidFill>
                  <a:schemeClr val="accent1">
                    <a:lumMod val="75000"/>
                  </a:schemeClr>
                </a:solidFill>
              </a:defRPr>
            </a:lvl1pPr>
          </a:lstStyle>
          <a:p>
            <a:r>
              <a:rPr lang="en-US" smtClean="0"/>
              <a:t>Click to edit Master title style</a:t>
            </a:r>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8" name="Rectangle 7"/>
          <p:cNvSpPr/>
          <p:nvPr/>
        </p:nvSpPr>
        <p:spPr>
          <a:xfrm>
            <a:off x="0" y="0"/>
            <a:ext cx="9144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 name="Rounded Rectangle 6"/>
          <p:cNvSpPr/>
          <p:nvPr/>
        </p:nvSpPr>
        <p:spPr>
          <a:xfrm>
            <a:off x="91440" y="101600"/>
            <a:ext cx="8961120" cy="6664960"/>
          </a:xfrm>
          <a:prstGeom prst="roundRect">
            <a:avLst>
              <a:gd name="adj" fmla="val 1735"/>
            </a:avLst>
          </a:prstGeom>
          <a:ln w="12700"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p:cNvSpPr>
            <a:spLocks noGrp="1"/>
          </p:cNvSpPr>
          <p:nvPr>
            <p:ph type="body" idx="1"/>
          </p:nvPr>
        </p:nvSpPr>
        <p:spPr>
          <a:xfrm>
            <a:off x="457200" y="1752600"/>
            <a:ext cx="8229600" cy="43735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2"/>
                </a:solidFill>
              </a:defRPr>
            </a:lvl1pPr>
          </a:lstStyle>
          <a:p>
            <a:fld id="{8F051759-F90E-4971-8340-9B9EDBF4741C}" type="datetimeFigureOut">
              <a:rPr lang="en-US" smtClean="0"/>
              <a:t>7/7/2021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2"/>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2"/>
                </a:solidFill>
              </a:defRPr>
            </a:lvl1pPr>
          </a:lstStyle>
          <a:p>
            <a:fld id="{53AD6879-FE57-43DA-BCD1-CE696EF702E1}" type="slidenum">
              <a:rPr lang="en-US" smtClean="0"/>
              <a:t>‹#›</a:t>
            </a:fld>
            <a:endParaRPr lang="en-US"/>
          </a:p>
        </p:txBody>
      </p:sp>
      <p:sp>
        <p:nvSpPr>
          <p:cNvPr id="9" name="Rectangle 8"/>
          <p:cNvSpPr/>
          <p:nvPr/>
        </p:nvSpPr>
        <p:spPr>
          <a:xfrm>
            <a:off x="274320" y="278166"/>
            <a:ext cx="8595360" cy="1325880"/>
          </a:xfrm>
          <a:prstGeom prst="rect">
            <a:avLst/>
          </a:prstGeom>
          <a:solidFill>
            <a:srgbClr val="FFFFFF">
              <a:alpha val="83000"/>
            </a:srgb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sz="1800" kern="1200">
              <a:solidFill>
                <a:schemeClr val="lt1"/>
              </a:solidFill>
              <a:latin typeface="+mn-lt"/>
              <a:ea typeface="+mn-ea"/>
              <a:cs typeface="+mn-cs"/>
            </a:endParaRPr>
          </a:p>
        </p:txBody>
      </p:sp>
      <p:sp>
        <p:nvSpPr>
          <p:cNvPr id="10" name="Rectangle 9"/>
          <p:cNvSpPr/>
          <p:nvPr/>
        </p:nvSpPr>
        <p:spPr>
          <a:xfrm>
            <a:off x="372863" y="372862"/>
            <a:ext cx="8380520" cy="1118587"/>
          </a:xfrm>
          <a:prstGeom prst="rect">
            <a:avLst/>
          </a:prstGeom>
          <a:solidFill>
            <a:srgbClr val="FFFFFF"/>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426128" y="408372"/>
            <a:ext cx="8260672" cy="1039427"/>
          </a:xfrm>
          <a:prstGeom prst="rect">
            <a:avLst/>
          </a:prstGeom>
        </p:spPr>
        <p:txBody>
          <a:bodyPr vert="horz" lIns="91440" tIns="45720" rIns="91440" bIns="45720" rtlCol="0" anchor="ctr">
            <a:normAutofit/>
          </a:bodyPr>
          <a:lstStyle/>
          <a:p>
            <a:r>
              <a:rPr lang="en-US" smtClean="0"/>
              <a:t>Click to edit Master title style</a:t>
            </a:r>
            <a:endParaRPr lang="en-US" dirty="0"/>
          </a:p>
        </p:txBody>
      </p:sp>
    </p:spTree>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Lst>
  <p:txStyles>
    <p:titleStyle>
      <a:lvl1pPr algn="ctr" defTabSz="914400" rtl="0" eaLnBrk="1" latinLnBrk="0" hangingPunct="1">
        <a:spcBef>
          <a:spcPct val="0"/>
        </a:spcBef>
        <a:buNone/>
        <a:defRPr sz="3500" kern="1200" cap="all" baseline="0">
          <a:solidFill>
            <a:schemeClr val="accent1">
              <a:lumMod val="75000"/>
            </a:schemeClr>
          </a:solidFill>
          <a:latin typeface="+mj-lt"/>
          <a:ea typeface="+mj-ea"/>
          <a:cs typeface="+mj-cs"/>
        </a:defRPr>
      </a:lvl1pPr>
    </p:titleStyle>
    <p:bodyStyle>
      <a:lvl1pPr marL="342900" indent="-228600" algn="l" defTabSz="914400" rtl="0" eaLnBrk="1" latinLnBrk="0" hangingPunct="1">
        <a:spcBef>
          <a:spcPct val="20000"/>
        </a:spcBef>
        <a:buClr>
          <a:schemeClr val="accent1"/>
        </a:buClr>
        <a:buFont typeface="Arial" pitchFamily="34" charset="0"/>
        <a:buChar char="•"/>
        <a:defRPr sz="2400" kern="1200">
          <a:solidFill>
            <a:schemeClr val="tx2"/>
          </a:solidFill>
          <a:latin typeface="+mn-lt"/>
          <a:ea typeface="+mn-ea"/>
          <a:cs typeface="+mn-cs"/>
        </a:defRPr>
      </a:lvl1pPr>
      <a:lvl2pPr marL="640080" indent="-228600" algn="l" defTabSz="914400" rtl="0" eaLnBrk="1" latinLnBrk="0" hangingPunct="1">
        <a:spcBef>
          <a:spcPct val="20000"/>
        </a:spcBef>
        <a:buClr>
          <a:schemeClr val="accent2"/>
        </a:buClr>
        <a:buFont typeface="Arial" pitchFamily="34" charset="0"/>
        <a:buChar char="•"/>
        <a:defRPr sz="2000" kern="1200">
          <a:solidFill>
            <a:schemeClr val="tx2"/>
          </a:solidFill>
          <a:latin typeface="+mn-lt"/>
          <a:ea typeface="+mn-ea"/>
          <a:cs typeface="+mn-cs"/>
        </a:defRPr>
      </a:lvl2pPr>
      <a:lvl3pPr marL="914400" indent="-228600" algn="l" defTabSz="914400" rtl="0" eaLnBrk="1" latinLnBrk="0" hangingPunct="1">
        <a:spcBef>
          <a:spcPct val="20000"/>
        </a:spcBef>
        <a:buClr>
          <a:schemeClr val="accent3"/>
        </a:buClr>
        <a:buFont typeface="Arial" pitchFamily="34" charset="0"/>
        <a:buChar char="•"/>
        <a:defRPr sz="1800" kern="1200">
          <a:solidFill>
            <a:schemeClr val="tx2"/>
          </a:solidFill>
          <a:latin typeface="+mn-lt"/>
          <a:ea typeface="+mn-ea"/>
          <a:cs typeface="+mn-cs"/>
        </a:defRPr>
      </a:lvl3pPr>
      <a:lvl4pPr marL="1280160" indent="-228600" algn="l" defTabSz="914400" rtl="0" eaLnBrk="1" latinLnBrk="0" hangingPunct="1">
        <a:spcBef>
          <a:spcPct val="20000"/>
        </a:spcBef>
        <a:buClr>
          <a:schemeClr val="accent4"/>
        </a:buClr>
        <a:buFont typeface="Arial" pitchFamily="34" charset="0"/>
        <a:buChar char="•"/>
        <a:defRPr sz="1600" kern="1200">
          <a:solidFill>
            <a:schemeClr val="tx2"/>
          </a:solidFill>
          <a:latin typeface="+mn-lt"/>
          <a:ea typeface="+mn-ea"/>
          <a:cs typeface="+mn-cs"/>
        </a:defRPr>
      </a:lvl4pPr>
      <a:lvl5pPr marL="1554480" indent="-228600" algn="l" defTabSz="914400" rtl="0" eaLnBrk="1" latinLnBrk="0" hangingPunct="1">
        <a:spcBef>
          <a:spcPct val="20000"/>
        </a:spcBef>
        <a:buClr>
          <a:schemeClr val="accent5"/>
        </a:buClr>
        <a:buFont typeface="Arial" pitchFamily="34" charset="0"/>
        <a:buChar char="•"/>
        <a:defRPr sz="1600" kern="1200" baseline="0">
          <a:solidFill>
            <a:schemeClr val="tx2"/>
          </a:solidFill>
          <a:latin typeface="+mn-lt"/>
          <a:ea typeface="+mn-ea"/>
          <a:cs typeface="+mn-cs"/>
        </a:defRPr>
      </a:lvl5pPr>
      <a:lvl6pPr marL="1737360" indent="-182880" algn="l" defTabSz="914400" rtl="0" eaLnBrk="1" latinLnBrk="0" hangingPunct="1">
        <a:spcBef>
          <a:spcPct val="20000"/>
        </a:spcBef>
        <a:buClr>
          <a:schemeClr val="accent1"/>
        </a:buClr>
        <a:buFont typeface="Arial" pitchFamily="34" charset="0"/>
        <a:buChar char="•"/>
        <a:defRPr sz="1400" kern="1200">
          <a:solidFill>
            <a:schemeClr val="tx2"/>
          </a:solidFill>
          <a:latin typeface="+mn-lt"/>
          <a:ea typeface="+mn-ea"/>
          <a:cs typeface="+mn-cs"/>
        </a:defRPr>
      </a:lvl6pPr>
      <a:lvl7pPr marL="2011680" indent="-182880" algn="l" defTabSz="914400" rtl="0" eaLnBrk="1" latinLnBrk="0" hangingPunct="1">
        <a:spcBef>
          <a:spcPct val="20000"/>
        </a:spcBef>
        <a:buClr>
          <a:schemeClr val="accent2"/>
        </a:buClr>
        <a:buFont typeface="Arial" pitchFamily="34" charset="0"/>
        <a:buChar char="•"/>
        <a:defRPr sz="1400" kern="1200">
          <a:solidFill>
            <a:schemeClr val="tx2"/>
          </a:solidFill>
          <a:latin typeface="+mn-lt"/>
          <a:ea typeface="+mn-ea"/>
          <a:cs typeface="+mn-cs"/>
        </a:defRPr>
      </a:lvl7pPr>
      <a:lvl8pPr marL="2194560" indent="-182880" algn="l" defTabSz="914400" rtl="0" eaLnBrk="1" latinLnBrk="0" hangingPunct="1">
        <a:spcBef>
          <a:spcPct val="20000"/>
        </a:spcBef>
        <a:buClr>
          <a:schemeClr val="accent3"/>
        </a:buClr>
        <a:buFont typeface="Arial" pitchFamily="34" charset="0"/>
        <a:buChar char="•"/>
        <a:defRPr sz="1400" kern="1200">
          <a:solidFill>
            <a:schemeClr val="tx2"/>
          </a:solidFill>
          <a:latin typeface="+mn-lt"/>
          <a:ea typeface="+mn-ea"/>
          <a:cs typeface="+mn-cs"/>
        </a:defRPr>
      </a:lvl8pPr>
      <a:lvl9pPr marL="2377440" indent="-182880" algn="l" defTabSz="914400" rtl="0" eaLnBrk="1" latinLnBrk="0" hangingPunct="1">
        <a:spcBef>
          <a:spcPct val="20000"/>
        </a:spcBef>
        <a:buClr>
          <a:schemeClr val="accent4"/>
        </a:buClr>
        <a:buFont typeface="Arial" pitchFamily="34" charset="0"/>
        <a:buChar char="•"/>
        <a:defRPr sz="14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hyperlink" Target="https://thingspeak.com/channels/1413941/private_show"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533400" y="2362200"/>
            <a:ext cx="8458200" cy="914400"/>
          </a:xfrm>
        </p:spPr>
        <p:txBody>
          <a:bodyPr/>
          <a:lstStyle/>
          <a:p>
            <a:r>
              <a:rPr lang="en-US" dirty="0" smtClean="0">
                <a:solidFill>
                  <a:schemeClr val="bg2">
                    <a:lumMod val="25000"/>
                  </a:schemeClr>
                </a:solidFill>
              </a:rPr>
              <a:t>TEAM DETAILS:</a:t>
            </a:r>
          </a:p>
          <a:p>
            <a:endParaRPr lang="en-US" dirty="0"/>
          </a:p>
        </p:txBody>
      </p:sp>
      <p:sp>
        <p:nvSpPr>
          <p:cNvPr id="2" name="Title 1"/>
          <p:cNvSpPr>
            <a:spLocks noGrp="1"/>
          </p:cNvSpPr>
          <p:nvPr>
            <p:ph type="ctrTitle"/>
          </p:nvPr>
        </p:nvSpPr>
        <p:spPr>
          <a:xfrm>
            <a:off x="304800" y="762000"/>
            <a:ext cx="8458200" cy="1222375"/>
          </a:xfrm>
        </p:spPr>
        <p:txBody>
          <a:bodyPr/>
          <a:lstStyle/>
          <a:p>
            <a:pPr algn="ctr"/>
            <a:r>
              <a:rPr lang="en-US" dirty="0" smtClean="0"/>
              <a:t>MECHATRONICS COURSE PROJECT</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2245033322"/>
              </p:ext>
            </p:extLst>
          </p:nvPr>
        </p:nvGraphicFramePr>
        <p:xfrm>
          <a:off x="304800" y="2819400"/>
          <a:ext cx="8458200" cy="2590800"/>
        </p:xfrm>
        <a:graphic>
          <a:graphicData uri="http://schemas.openxmlformats.org/drawingml/2006/table">
            <a:tbl>
              <a:tblPr firstRow="1" bandRow="1">
                <a:tableStyleId>{5C22544A-7EE6-4342-B048-85BDC9FD1C3A}</a:tableStyleId>
              </a:tblPr>
              <a:tblGrid>
                <a:gridCol w="4229100"/>
                <a:gridCol w="4229100"/>
              </a:tblGrid>
              <a:tr h="518160">
                <a:tc>
                  <a:txBody>
                    <a:bodyPr/>
                    <a:lstStyle/>
                    <a:p>
                      <a:pPr algn="ctr"/>
                      <a:r>
                        <a:rPr lang="en-US" sz="1600" dirty="0" smtClean="0"/>
                        <a:t>NAME</a:t>
                      </a:r>
                      <a:endParaRPr lang="en-US" sz="1600" dirty="0"/>
                    </a:p>
                  </a:txBody>
                  <a:tcPr/>
                </a:tc>
                <a:tc>
                  <a:txBody>
                    <a:bodyPr/>
                    <a:lstStyle/>
                    <a:p>
                      <a:pPr algn="ctr"/>
                      <a:r>
                        <a:rPr lang="en-US" sz="1600" dirty="0" smtClean="0"/>
                        <a:t>USN</a:t>
                      </a:r>
                      <a:endParaRPr lang="en-US" sz="1600" dirty="0"/>
                    </a:p>
                  </a:txBody>
                  <a:tcPr/>
                </a:tc>
              </a:tr>
              <a:tr h="518160">
                <a:tc>
                  <a:txBody>
                    <a:bodyPr/>
                    <a:lstStyle/>
                    <a:p>
                      <a:pPr algn="ctr"/>
                      <a:r>
                        <a:rPr lang="en-US" sz="1600" dirty="0" smtClean="0"/>
                        <a:t>AKASH.R.TAMATE</a:t>
                      </a:r>
                      <a:endParaRPr lang="en-US" sz="1600" dirty="0"/>
                    </a:p>
                  </a:txBody>
                  <a:tcPr/>
                </a:tc>
                <a:tc>
                  <a:txBody>
                    <a:bodyPr/>
                    <a:lstStyle/>
                    <a:p>
                      <a:pPr algn="ctr"/>
                      <a:r>
                        <a:rPr lang="en-US" sz="1600" dirty="0" smtClean="0"/>
                        <a:t>01FE19BME157</a:t>
                      </a:r>
                      <a:endParaRPr lang="en-US" sz="1600" dirty="0"/>
                    </a:p>
                  </a:txBody>
                  <a:tcPr/>
                </a:tc>
              </a:tr>
              <a:tr h="518160">
                <a:tc>
                  <a:txBody>
                    <a:bodyPr/>
                    <a:lstStyle/>
                    <a:p>
                      <a:pPr algn="ctr"/>
                      <a:r>
                        <a:rPr lang="en-US" sz="1600" dirty="0" smtClean="0"/>
                        <a:t>AMRUTA.M.BALI</a:t>
                      </a:r>
                      <a:endParaRPr lang="en-US" sz="1600" dirty="0"/>
                    </a:p>
                  </a:txBody>
                  <a:tcPr/>
                </a:tc>
                <a:tc>
                  <a:txBody>
                    <a:bodyPr/>
                    <a:lstStyle/>
                    <a:p>
                      <a:pPr algn="ctr"/>
                      <a:r>
                        <a:rPr lang="en-US" sz="1600" dirty="0" smtClean="0"/>
                        <a:t>01FE19BME160</a:t>
                      </a:r>
                      <a:endParaRPr lang="en-US" sz="1600" dirty="0"/>
                    </a:p>
                  </a:txBody>
                  <a:tcPr/>
                </a:tc>
              </a:tr>
              <a:tr h="518160">
                <a:tc>
                  <a:txBody>
                    <a:bodyPr/>
                    <a:lstStyle/>
                    <a:p>
                      <a:pPr algn="ctr"/>
                      <a:r>
                        <a:rPr lang="en-US" sz="1600" dirty="0" smtClean="0"/>
                        <a:t>ABHISHEK.S.KULKARNI</a:t>
                      </a:r>
                      <a:endParaRPr lang="en-US" sz="1600" dirty="0"/>
                    </a:p>
                  </a:txBody>
                  <a:tcPr/>
                </a:tc>
                <a:tc>
                  <a:txBody>
                    <a:bodyPr/>
                    <a:lstStyle/>
                    <a:p>
                      <a:pPr algn="ctr"/>
                      <a:r>
                        <a:rPr lang="en-US" sz="1600" dirty="0" smtClean="0"/>
                        <a:t>01FE19BME139</a:t>
                      </a:r>
                      <a:endParaRPr lang="en-US" sz="1600" dirty="0"/>
                    </a:p>
                  </a:txBody>
                  <a:tcPr/>
                </a:tc>
              </a:tr>
              <a:tr h="518160">
                <a:tc>
                  <a:txBody>
                    <a:bodyPr/>
                    <a:lstStyle/>
                    <a:p>
                      <a:pPr algn="ctr"/>
                      <a:r>
                        <a:rPr lang="en-US" sz="1600" dirty="0" smtClean="0"/>
                        <a:t>SHANTHVEER.S.SANKANGOUDAR</a:t>
                      </a:r>
                      <a:endParaRPr lang="en-US" sz="1600" dirty="0"/>
                    </a:p>
                  </a:txBody>
                  <a:tcPr/>
                </a:tc>
                <a:tc>
                  <a:txBody>
                    <a:bodyPr/>
                    <a:lstStyle/>
                    <a:p>
                      <a:pPr algn="ctr"/>
                      <a:r>
                        <a:rPr lang="en-US" sz="1600" dirty="0" smtClean="0"/>
                        <a:t>01FE19BME165</a:t>
                      </a:r>
                      <a:endParaRPr lang="en-US" sz="1600" dirty="0"/>
                    </a:p>
                  </a:txBody>
                  <a:tcPr/>
                </a:tc>
              </a:tr>
            </a:tbl>
          </a:graphicData>
        </a:graphic>
      </p:graphicFrame>
    </p:spTree>
    <p:extLst>
      <p:ext uri="{BB962C8B-B14F-4D97-AF65-F5344CB8AC3E}">
        <p14:creationId xmlns:p14="http://schemas.microsoft.com/office/powerpoint/2010/main" val="42177175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28600" y="228600"/>
            <a:ext cx="8686800" cy="6400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3984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28600" y="304800"/>
            <a:ext cx="8686799" cy="6248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668139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04800" y="304800"/>
            <a:ext cx="8534400" cy="6248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484760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Web  server:</a:t>
            </a:r>
            <a:endParaRPr lang="en-US" dirty="0"/>
          </a:p>
        </p:txBody>
      </p:sp>
      <p:sp>
        <p:nvSpPr>
          <p:cNvPr id="3" name="Content Placeholder 2"/>
          <p:cNvSpPr>
            <a:spLocks noGrp="1"/>
          </p:cNvSpPr>
          <p:nvPr>
            <p:ph idx="1"/>
          </p:nvPr>
        </p:nvSpPr>
        <p:spPr>
          <a:xfrm>
            <a:off x="228600" y="1724891"/>
            <a:ext cx="8686800" cy="4904509"/>
          </a:xfrm>
        </p:spPr>
        <p:txBody>
          <a:bodyPr>
            <a:normAutofit/>
          </a:bodyPr>
          <a:lstStyle/>
          <a:p>
            <a:endParaRPr lang="en-US" sz="2000" dirty="0" smtClean="0">
              <a:solidFill>
                <a:schemeClr val="accent4"/>
              </a:solidFill>
              <a:hlinkClick r:id="rId2"/>
            </a:endParaRPr>
          </a:p>
          <a:p>
            <a:endParaRPr lang="en-US" sz="2000" dirty="0">
              <a:solidFill>
                <a:schemeClr val="accent4"/>
              </a:solidFill>
              <a:hlinkClick r:id="rId2"/>
            </a:endParaRPr>
          </a:p>
          <a:p>
            <a:endParaRPr lang="en-US" sz="2000" dirty="0" smtClean="0">
              <a:solidFill>
                <a:schemeClr val="accent4"/>
              </a:solidFill>
              <a:hlinkClick r:id="rId2"/>
            </a:endParaRPr>
          </a:p>
          <a:p>
            <a:endParaRPr lang="en-US" sz="2000" dirty="0">
              <a:solidFill>
                <a:schemeClr val="accent4"/>
              </a:solidFill>
              <a:hlinkClick r:id="rId2"/>
            </a:endParaRPr>
          </a:p>
          <a:p>
            <a:endParaRPr lang="en-US" sz="2000" dirty="0" smtClean="0">
              <a:solidFill>
                <a:schemeClr val="accent4"/>
              </a:solidFill>
              <a:hlinkClick r:id="rId2"/>
            </a:endParaRPr>
          </a:p>
          <a:p>
            <a:endParaRPr lang="en-US" sz="2000" dirty="0">
              <a:solidFill>
                <a:schemeClr val="accent4"/>
              </a:solidFill>
              <a:hlinkClick r:id="rId2"/>
            </a:endParaRPr>
          </a:p>
          <a:p>
            <a:endParaRPr lang="en-US" sz="2000" dirty="0" smtClean="0">
              <a:solidFill>
                <a:schemeClr val="accent4"/>
              </a:solidFill>
              <a:hlinkClick r:id="rId2"/>
            </a:endParaRPr>
          </a:p>
          <a:p>
            <a:endParaRPr lang="en-US" sz="2000" dirty="0">
              <a:solidFill>
                <a:schemeClr val="accent4"/>
              </a:solidFill>
              <a:hlinkClick r:id="rId2"/>
            </a:endParaRPr>
          </a:p>
          <a:p>
            <a:endParaRPr lang="en-US" sz="2000" dirty="0" smtClean="0">
              <a:solidFill>
                <a:schemeClr val="accent4"/>
              </a:solidFill>
              <a:hlinkClick r:id="rId2"/>
            </a:endParaRPr>
          </a:p>
          <a:p>
            <a:endParaRPr lang="en-US" sz="2000" dirty="0">
              <a:solidFill>
                <a:schemeClr val="accent4"/>
              </a:solidFill>
              <a:hlinkClick r:id="rId2"/>
            </a:endParaRPr>
          </a:p>
          <a:p>
            <a:endParaRPr lang="en-US" sz="2000" dirty="0" smtClean="0">
              <a:solidFill>
                <a:schemeClr val="accent4"/>
              </a:solidFill>
              <a:hlinkClick r:id="rId2"/>
            </a:endParaRPr>
          </a:p>
          <a:p>
            <a:pPr marL="114300" indent="0">
              <a:buNone/>
            </a:pPr>
            <a:r>
              <a:rPr lang="en-US" sz="2000" dirty="0" smtClean="0">
                <a:solidFill>
                  <a:schemeClr val="tx1">
                    <a:lumMod val="85000"/>
                    <a:lumOff val="15000"/>
                  </a:schemeClr>
                </a:solidFill>
                <a:hlinkClick r:id="rId2"/>
              </a:rPr>
              <a:t>https://thingspeak.com/channels/1413941/private_show</a:t>
            </a:r>
            <a:endParaRPr lang="en-US" sz="2000" dirty="0">
              <a:solidFill>
                <a:schemeClr val="tx1">
                  <a:lumMod val="85000"/>
                  <a:lumOff val="15000"/>
                </a:schemeClr>
              </a:solidFill>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400" y="1724890"/>
            <a:ext cx="8244191" cy="3990109"/>
          </a:xfrm>
          <a:prstGeom prst="rect">
            <a:avLst/>
          </a:prstGeom>
        </p:spPr>
      </p:pic>
    </p:spTree>
    <p:extLst>
      <p:ext uri="{BB962C8B-B14F-4D97-AF65-F5344CB8AC3E}">
        <p14:creationId xmlns:p14="http://schemas.microsoft.com/office/powerpoint/2010/main" val="15405283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0600" y="2209800"/>
            <a:ext cx="7696200" cy="2362200"/>
          </a:xfrm>
        </p:spPr>
        <p:txBody>
          <a:bodyPr/>
          <a:lstStyle/>
          <a:p>
            <a:r>
              <a:rPr lang="en-US" dirty="0" smtClean="0"/>
              <a:t>Thank you.</a:t>
            </a:r>
            <a:endParaRPr lang="en-US" dirty="0"/>
          </a:p>
        </p:txBody>
      </p:sp>
    </p:spTree>
    <p:extLst>
      <p:ext uri="{BB962C8B-B14F-4D97-AF65-F5344CB8AC3E}">
        <p14:creationId xmlns:p14="http://schemas.microsoft.com/office/powerpoint/2010/main" val="10559318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NEED STATEMENT:</a:t>
            </a:r>
            <a:endParaRPr lang="en-US" dirty="0"/>
          </a:p>
        </p:txBody>
      </p:sp>
      <p:sp>
        <p:nvSpPr>
          <p:cNvPr id="3" name="Content Placeholder 2"/>
          <p:cNvSpPr>
            <a:spLocks noGrp="1"/>
          </p:cNvSpPr>
          <p:nvPr>
            <p:ph idx="1"/>
          </p:nvPr>
        </p:nvSpPr>
        <p:spPr/>
        <p:txBody>
          <a:bodyPr/>
          <a:lstStyle/>
          <a:p>
            <a:endParaRPr lang="en-US" dirty="0" smtClean="0"/>
          </a:p>
          <a:p>
            <a:r>
              <a:rPr lang="en-US" dirty="0" smtClean="0"/>
              <a:t>Water </a:t>
            </a:r>
            <a:r>
              <a:rPr lang="en-US" dirty="0"/>
              <a:t>consumption and wastage increases day by day, water Scarcity has become a growing concern around the globe. While Some people are oblivious about the </a:t>
            </a:r>
            <a:r>
              <a:rPr lang="en-US" dirty="0" smtClean="0"/>
              <a:t>situation. To </a:t>
            </a:r>
            <a:r>
              <a:rPr lang="en-US" dirty="0"/>
              <a:t>deal with this, we need a solution that gives data about daily and monthly water consumption of each home to the government to enable proper water distribution</a:t>
            </a:r>
            <a:r>
              <a:rPr lang="en-US" dirty="0" smtClean="0"/>
              <a:t>.</a:t>
            </a:r>
          </a:p>
          <a:p>
            <a:endParaRPr lang="en-US" dirty="0"/>
          </a:p>
        </p:txBody>
      </p:sp>
    </p:spTree>
    <p:extLst>
      <p:ext uri="{BB962C8B-B14F-4D97-AF65-F5344CB8AC3E}">
        <p14:creationId xmlns:p14="http://schemas.microsoft.com/office/powerpoint/2010/main" val="14881635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 STATEMENT:</a:t>
            </a:r>
            <a:endParaRPr lang="en-US" dirty="0"/>
          </a:p>
        </p:txBody>
      </p:sp>
      <p:sp>
        <p:nvSpPr>
          <p:cNvPr id="3" name="Content Placeholder 2"/>
          <p:cNvSpPr>
            <a:spLocks noGrp="1"/>
          </p:cNvSpPr>
          <p:nvPr>
            <p:ph idx="1"/>
          </p:nvPr>
        </p:nvSpPr>
        <p:spPr/>
        <p:txBody>
          <a:bodyPr/>
          <a:lstStyle/>
          <a:p>
            <a:endParaRPr lang="en-US" dirty="0" smtClean="0"/>
          </a:p>
          <a:p>
            <a:endParaRPr lang="en-US" dirty="0" smtClean="0"/>
          </a:p>
          <a:p>
            <a:r>
              <a:rPr lang="en-US" dirty="0" smtClean="0"/>
              <a:t>Design </a:t>
            </a:r>
            <a:r>
              <a:rPr lang="en-US" dirty="0"/>
              <a:t>a water meter which is apt, modern and smart. The water meter will be cost effective and user friendly. The water meter must measure daily water usage and provides live dater On our phone that is connected to a database, which can be accessed </a:t>
            </a:r>
            <a:r>
              <a:rPr lang="en-US" dirty="0" smtClean="0"/>
              <a:t> </a:t>
            </a:r>
            <a:r>
              <a:rPr lang="en-US" dirty="0"/>
              <a:t>online from any provided </a:t>
            </a:r>
            <a:r>
              <a:rPr lang="en-US" dirty="0" smtClean="0"/>
              <a:t>region.</a:t>
            </a:r>
            <a:endParaRPr lang="en-US" dirty="0"/>
          </a:p>
        </p:txBody>
      </p:sp>
    </p:spTree>
    <p:extLst>
      <p:ext uri="{BB962C8B-B14F-4D97-AF65-F5344CB8AC3E}">
        <p14:creationId xmlns:p14="http://schemas.microsoft.com/office/powerpoint/2010/main" val="1479792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8260672" cy="1039427"/>
          </a:xfrm>
        </p:spPr>
        <p:txBody>
          <a:bodyPr/>
          <a:lstStyle/>
          <a:p>
            <a:r>
              <a:rPr lang="en-US" dirty="0" smtClean="0"/>
              <a:t>COMPONENTS REQUIRED:</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039822169"/>
              </p:ext>
            </p:extLst>
          </p:nvPr>
        </p:nvGraphicFramePr>
        <p:xfrm>
          <a:off x="5867400" y="2667000"/>
          <a:ext cx="416560" cy="365760"/>
        </p:xfrm>
        <a:graphic>
          <a:graphicData uri="http://schemas.openxmlformats.org/drawingml/2006/table">
            <a:tbl>
              <a:tblPr firstRow="1" bandRow="1">
                <a:tableStyleId>{5C22544A-7EE6-4342-B048-85BDC9FD1C3A}</a:tableStyleId>
              </a:tblPr>
              <a:tblGrid>
                <a:gridCol w="208280"/>
                <a:gridCol w="208280"/>
              </a:tblGrid>
              <a:tr h="0">
                <a:tc>
                  <a:txBody>
                    <a:bodyPr/>
                    <a:lstStyle/>
                    <a:p>
                      <a:endParaRPr lang="en-US" dirty="0"/>
                    </a:p>
                  </a:txBody>
                  <a:tcPr/>
                </a:tc>
                <a:tc>
                  <a:txBody>
                    <a:bodyPr/>
                    <a:lstStyle/>
                    <a:p>
                      <a:endParaRPr lang="en-US" dirty="0"/>
                    </a:p>
                  </a:txBody>
                  <a:tcPr/>
                </a:tc>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1161854414"/>
              </p:ext>
            </p:extLst>
          </p:nvPr>
        </p:nvGraphicFramePr>
        <p:xfrm>
          <a:off x="152400" y="1600201"/>
          <a:ext cx="8839200" cy="4773230"/>
        </p:xfrm>
        <a:graphic>
          <a:graphicData uri="http://schemas.openxmlformats.org/drawingml/2006/table">
            <a:tbl>
              <a:tblPr firstRow="1" bandRow="1">
                <a:tableStyleId>{5C22544A-7EE6-4342-B048-85BDC9FD1C3A}</a:tableStyleId>
              </a:tblPr>
              <a:tblGrid>
                <a:gridCol w="2946400"/>
                <a:gridCol w="2946400"/>
                <a:gridCol w="2946400"/>
              </a:tblGrid>
              <a:tr h="111125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dirty="0" smtClean="0"/>
                        <a:t>SL.NO.</a:t>
                      </a:r>
                    </a:p>
                    <a:p>
                      <a:pPr algn="ctr"/>
                      <a:endParaRPr lang="en-US" sz="18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dirty="0" smtClean="0"/>
                        <a:t>COMPONENT NAME</a:t>
                      </a:r>
                    </a:p>
                    <a:p>
                      <a:pPr algn="ctr"/>
                      <a:endParaRPr lang="en-US" sz="18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dirty="0" smtClean="0"/>
                        <a:t>DESCRIPTION</a:t>
                      </a:r>
                    </a:p>
                    <a:p>
                      <a:pPr algn="ctr"/>
                      <a:endParaRPr lang="en-US" sz="1800" dirty="0"/>
                    </a:p>
                  </a:txBody>
                  <a:tcPr/>
                </a:tc>
              </a:tr>
              <a:tr h="627872">
                <a:tc>
                  <a:txBody>
                    <a:bodyPr/>
                    <a:lstStyle/>
                    <a:p>
                      <a:pPr algn="ctr"/>
                      <a:r>
                        <a:rPr lang="en-US" sz="1800" dirty="0" smtClean="0"/>
                        <a:t>1.</a:t>
                      </a:r>
                      <a:endParaRPr lang="en-US" sz="18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dirty="0" smtClean="0"/>
                        <a:t>Node MCU</a:t>
                      </a:r>
                    </a:p>
                    <a:p>
                      <a:pPr algn="ctr"/>
                      <a:endParaRPr lang="en-US" sz="1800" dirty="0"/>
                    </a:p>
                  </a:txBody>
                  <a:tcPr/>
                </a:tc>
                <a:tc>
                  <a:txBody>
                    <a:bodyPr/>
                    <a:lstStyle/>
                    <a:p>
                      <a:pPr algn="ctr"/>
                      <a:r>
                        <a:rPr lang="en-US" sz="1800" dirty="0" smtClean="0"/>
                        <a:t>ESP8266-12E Board</a:t>
                      </a:r>
                      <a:endParaRPr lang="en-US" sz="1800" dirty="0"/>
                    </a:p>
                  </a:txBody>
                  <a:tcPr/>
                </a:tc>
              </a:tr>
              <a:tr h="627872">
                <a:tc>
                  <a:txBody>
                    <a:bodyPr/>
                    <a:lstStyle/>
                    <a:p>
                      <a:pPr algn="ctr"/>
                      <a:r>
                        <a:rPr lang="en-US" sz="1800" dirty="0" smtClean="0"/>
                        <a:t>2.</a:t>
                      </a:r>
                      <a:endParaRPr lang="en-US" sz="1800" dirty="0"/>
                    </a:p>
                  </a:txBody>
                  <a:tcPr/>
                </a:tc>
                <a:tc>
                  <a:txBody>
                    <a:bodyPr/>
                    <a:lstStyle/>
                    <a:p>
                      <a:pPr algn="ctr"/>
                      <a:r>
                        <a:rPr lang="en-US" sz="1800" dirty="0" smtClean="0"/>
                        <a:t>Water Flow Sensor</a:t>
                      </a:r>
                      <a:endParaRPr lang="en-US" sz="1800" dirty="0"/>
                    </a:p>
                  </a:txBody>
                  <a:tcPr/>
                </a:tc>
                <a:tc>
                  <a:txBody>
                    <a:bodyPr/>
                    <a:lstStyle/>
                    <a:p>
                      <a:pPr algn="ctr"/>
                      <a:r>
                        <a:rPr lang="en-US" sz="1800" dirty="0" smtClean="0"/>
                        <a:t>YF-S201 Hall effect water flow sensor</a:t>
                      </a:r>
                      <a:endParaRPr lang="en-US" sz="1800" dirty="0"/>
                    </a:p>
                  </a:txBody>
                  <a:tcPr/>
                </a:tc>
              </a:tr>
              <a:tr h="550826">
                <a:tc>
                  <a:txBody>
                    <a:bodyPr/>
                    <a:lstStyle/>
                    <a:p>
                      <a:pPr algn="ctr"/>
                      <a:r>
                        <a:rPr lang="en-US" sz="1800" dirty="0" smtClean="0"/>
                        <a:t>3.</a:t>
                      </a:r>
                      <a:endParaRPr lang="en-US" sz="1800" dirty="0"/>
                    </a:p>
                  </a:txBody>
                  <a:tcPr/>
                </a:tc>
                <a:tc>
                  <a:txBody>
                    <a:bodyPr/>
                    <a:lstStyle/>
                    <a:p>
                      <a:pPr algn="ctr"/>
                      <a:r>
                        <a:rPr lang="en-US" sz="1800" dirty="0" smtClean="0"/>
                        <a:t>LCD</a:t>
                      </a:r>
                      <a:endParaRPr lang="en-US" sz="1800" dirty="0"/>
                    </a:p>
                  </a:txBody>
                  <a:tcPr/>
                </a:tc>
                <a:tc>
                  <a:txBody>
                    <a:bodyPr/>
                    <a:lstStyle/>
                    <a:p>
                      <a:pPr algn="ctr"/>
                      <a:r>
                        <a:rPr lang="en-US" sz="1800" dirty="0" smtClean="0"/>
                        <a:t>16x2</a:t>
                      </a:r>
                      <a:r>
                        <a:rPr lang="en-US" sz="1800" baseline="0" dirty="0" smtClean="0"/>
                        <a:t> display</a:t>
                      </a:r>
                      <a:endParaRPr lang="en-US" sz="1800" dirty="0"/>
                    </a:p>
                  </a:txBody>
                  <a:tcPr/>
                </a:tc>
              </a:tr>
              <a:tr h="627872">
                <a:tc>
                  <a:txBody>
                    <a:bodyPr/>
                    <a:lstStyle/>
                    <a:p>
                      <a:pPr algn="ctr"/>
                      <a:r>
                        <a:rPr lang="en-US" sz="1800" dirty="0" smtClean="0"/>
                        <a:t>4.</a:t>
                      </a:r>
                      <a:endParaRPr lang="en-US" sz="1800" dirty="0"/>
                    </a:p>
                  </a:txBody>
                  <a:tcPr/>
                </a:tc>
                <a:tc>
                  <a:txBody>
                    <a:bodyPr/>
                    <a:lstStyle/>
                    <a:p>
                      <a:pPr algn="ctr"/>
                      <a:r>
                        <a:rPr lang="en-US" sz="1800" dirty="0" smtClean="0"/>
                        <a:t>Breadboard</a:t>
                      </a:r>
                      <a:endParaRPr lang="en-US" sz="18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dirty="0" smtClean="0"/>
                        <a:t>-</a:t>
                      </a:r>
                    </a:p>
                    <a:p>
                      <a:pPr algn="ctr"/>
                      <a:endParaRPr lang="en-US" sz="1800" dirty="0"/>
                    </a:p>
                  </a:txBody>
                  <a:tcPr/>
                </a:tc>
              </a:tr>
              <a:tr h="627872">
                <a:tc>
                  <a:txBody>
                    <a:bodyPr/>
                    <a:lstStyle/>
                    <a:p>
                      <a:pPr algn="ctr"/>
                      <a:r>
                        <a:rPr lang="en-US" sz="1800" dirty="0" smtClean="0"/>
                        <a:t>5.</a:t>
                      </a:r>
                      <a:endParaRPr lang="en-US" sz="18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dirty="0" smtClean="0"/>
                        <a:t>Connecting Wires</a:t>
                      </a:r>
                    </a:p>
                    <a:p>
                      <a:pPr algn="ctr"/>
                      <a:endParaRPr lang="en-US" sz="1800" dirty="0"/>
                    </a:p>
                  </a:txBody>
                  <a:tcPr/>
                </a:tc>
                <a:tc>
                  <a:txBody>
                    <a:bodyPr/>
                    <a:lstStyle/>
                    <a:p>
                      <a:pPr algn="ctr"/>
                      <a:r>
                        <a:rPr lang="en-US" sz="1800" dirty="0" smtClean="0"/>
                        <a:t>Jumper</a:t>
                      </a:r>
                      <a:r>
                        <a:rPr lang="en-US" sz="1800" baseline="0" dirty="0" smtClean="0"/>
                        <a:t> wires</a:t>
                      </a:r>
                      <a:endParaRPr lang="en-US" sz="1800" dirty="0"/>
                    </a:p>
                  </a:txBody>
                  <a:tcPr/>
                </a:tc>
              </a:tr>
              <a:tr h="550826">
                <a:tc>
                  <a:txBody>
                    <a:bodyPr/>
                    <a:lstStyle/>
                    <a:p>
                      <a:pPr algn="ctr"/>
                      <a:r>
                        <a:rPr lang="en-US" sz="1800" dirty="0" smtClean="0"/>
                        <a:t>6.</a:t>
                      </a:r>
                      <a:endParaRPr lang="en-US" sz="1800" dirty="0"/>
                    </a:p>
                  </a:txBody>
                  <a:tcPr/>
                </a:tc>
                <a:tc>
                  <a:txBody>
                    <a:bodyPr/>
                    <a:lstStyle/>
                    <a:p>
                      <a:pPr algn="ctr"/>
                      <a:r>
                        <a:rPr lang="en-US" sz="1800" dirty="0" smtClean="0"/>
                        <a:t>Resistors</a:t>
                      </a:r>
                      <a:endParaRPr lang="en-US" sz="1800" dirty="0"/>
                    </a:p>
                  </a:txBody>
                  <a:tcPr/>
                </a:tc>
                <a:tc>
                  <a:txBody>
                    <a:bodyPr/>
                    <a:lstStyle/>
                    <a:p>
                      <a:pPr algn="ctr"/>
                      <a:r>
                        <a:rPr lang="en-US" sz="1800" dirty="0" smtClean="0"/>
                        <a:t>10k</a:t>
                      </a:r>
                      <a:r>
                        <a:rPr lang="el-GR" sz="1800" dirty="0" smtClean="0"/>
                        <a:t>Ω</a:t>
                      </a:r>
                      <a:r>
                        <a:rPr lang="en-US" sz="1800" dirty="0" smtClean="0"/>
                        <a:t>,4k</a:t>
                      </a:r>
                      <a:r>
                        <a:rPr lang="el-GR" sz="1800" dirty="0" smtClean="0"/>
                        <a:t>Ω</a:t>
                      </a:r>
                      <a:r>
                        <a:rPr lang="en-US" sz="1800" dirty="0" smtClean="0"/>
                        <a:t>,1k</a:t>
                      </a:r>
                      <a:r>
                        <a:rPr lang="el-GR" sz="1800" dirty="0" smtClean="0"/>
                        <a:t>Ω</a:t>
                      </a:r>
                      <a:r>
                        <a:rPr lang="en-US" sz="1800" dirty="0" smtClean="0"/>
                        <a:t>,2k</a:t>
                      </a:r>
                      <a:r>
                        <a:rPr lang="el-GR" sz="1800" dirty="0" smtClean="0"/>
                        <a:t>Ω</a:t>
                      </a:r>
                      <a:endParaRPr lang="en-US" sz="1800" dirty="0"/>
                    </a:p>
                  </a:txBody>
                  <a:tcPr/>
                </a:tc>
              </a:tr>
            </a:tbl>
          </a:graphicData>
        </a:graphic>
      </p:graphicFrame>
    </p:spTree>
    <p:extLst>
      <p:ext uri="{BB962C8B-B14F-4D97-AF65-F5344CB8AC3E}">
        <p14:creationId xmlns:p14="http://schemas.microsoft.com/office/powerpoint/2010/main" val="18854581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128" y="408373"/>
            <a:ext cx="7955872" cy="963228"/>
          </a:xfrm>
        </p:spPr>
        <p:txBody>
          <a:bodyPr/>
          <a:lstStyle/>
          <a:p>
            <a:r>
              <a:rPr lang="en-US" dirty="0" smtClean="0"/>
              <a:t>Sensor used:</a:t>
            </a:r>
            <a:endParaRPr lang="en-US" dirty="0"/>
          </a:p>
        </p:txBody>
      </p:sp>
      <p:sp>
        <p:nvSpPr>
          <p:cNvPr id="3" name="Content Placeholder 2"/>
          <p:cNvSpPr>
            <a:spLocks noGrp="1"/>
          </p:cNvSpPr>
          <p:nvPr>
            <p:ph idx="1"/>
          </p:nvPr>
        </p:nvSpPr>
        <p:spPr/>
        <p:txBody>
          <a:bodyPr/>
          <a:lstStyle/>
          <a:p>
            <a:pPr marL="114300" indent="0">
              <a:buNone/>
            </a:pPr>
            <a:endParaRPr lang="en-US" dirty="0" smtClean="0"/>
          </a:p>
          <a:p>
            <a:pPr marL="114300" indent="0">
              <a:buNone/>
            </a:pPr>
            <a:r>
              <a:rPr lang="en-US" b="1" dirty="0" smtClean="0"/>
              <a:t>Water Flow Sensor</a:t>
            </a:r>
            <a:r>
              <a:rPr lang="en-US" b="1" dirty="0"/>
              <a:t>:</a:t>
            </a:r>
            <a:endParaRPr lang="en-US" b="1" dirty="0" smtClean="0"/>
          </a:p>
          <a:p>
            <a:pPr marL="114300" indent="0">
              <a:buNone/>
            </a:pPr>
            <a:r>
              <a:rPr lang="en-US" dirty="0" smtClean="0"/>
              <a:t>The </a:t>
            </a:r>
            <a:r>
              <a:rPr lang="en-US" dirty="0"/>
              <a:t>flow sensor is the Position sensor. These are concerned with the determination of the position of some object with reference to some reference </a:t>
            </a:r>
            <a:r>
              <a:rPr lang="en-US" dirty="0" smtClean="0"/>
              <a:t>point. Water </a:t>
            </a:r>
            <a:r>
              <a:rPr lang="en-US" dirty="0"/>
              <a:t>Flow sensor works on the principle of Hall effect </a:t>
            </a:r>
            <a:r>
              <a:rPr lang="en-US" dirty="0" smtClean="0"/>
              <a:t>Sensor. As </a:t>
            </a:r>
            <a:r>
              <a:rPr lang="en-US" dirty="0"/>
              <a:t>we know by the principle of hall effect the voltage can be measured by the current path in this case flow rate/volume can be measured by the water path.</a:t>
            </a:r>
          </a:p>
        </p:txBody>
      </p:sp>
    </p:spTree>
    <p:extLst>
      <p:ext uri="{BB962C8B-B14F-4D97-AF65-F5344CB8AC3E}">
        <p14:creationId xmlns:p14="http://schemas.microsoft.com/office/powerpoint/2010/main" val="21250643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CIRCUIT DIAGRAM:</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81001" y="1752599"/>
            <a:ext cx="8430076" cy="4743385"/>
          </a:xfrm>
        </p:spPr>
      </p:pic>
    </p:spTree>
    <p:extLst>
      <p:ext uri="{BB962C8B-B14F-4D97-AF65-F5344CB8AC3E}">
        <p14:creationId xmlns:p14="http://schemas.microsoft.com/office/powerpoint/2010/main" val="27210220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t>Circuit connection steps:</a:t>
            </a:r>
            <a:endParaRPr lang="en-US" sz="3200" dirty="0"/>
          </a:p>
        </p:txBody>
      </p:sp>
      <p:pic>
        <p:nvPicPr>
          <p:cNvPr id="5" name="WhatsApp Video 2021-07-07 at 7.52.21 PM.mp4">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381000" y="1752600"/>
            <a:ext cx="8382000" cy="4583820"/>
          </a:xfrm>
        </p:spPr>
      </p:pic>
    </p:spTree>
    <p:extLst>
      <p:ext uri="{BB962C8B-B14F-4D97-AF65-F5344CB8AC3E}">
        <p14:creationId xmlns:p14="http://schemas.microsoft.com/office/powerpoint/2010/main" val="346668909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simulation:</a:t>
            </a:r>
            <a:endParaRPr lang="en-US" dirty="0"/>
          </a:p>
        </p:txBody>
      </p:sp>
      <p:pic>
        <p:nvPicPr>
          <p:cNvPr id="8" name="WhatsApp Video 2021-06-12 at 6.44.03 PM.mp4">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457200" y="1676400"/>
            <a:ext cx="8229600" cy="4183063"/>
          </a:xfrm>
        </p:spPr>
      </p:pic>
    </p:spTree>
    <p:extLst>
      <p:ext uri="{BB962C8B-B14F-4D97-AF65-F5344CB8AC3E}">
        <p14:creationId xmlns:p14="http://schemas.microsoft.com/office/powerpoint/2010/main" val="166731062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8"/>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8"/>
                                        </p:tgtEl>
                                      </p:cBhvr>
                                    </p:cmd>
                                  </p:childTnLst>
                                </p:cTn>
                              </p:par>
                            </p:childTnLst>
                          </p:cTn>
                        </p:par>
                      </p:childTnLst>
                    </p:cTn>
                  </p:par>
                </p:childTnLst>
              </p:cTn>
              <p:nextCondLst>
                <p:cond evt="onClick" delay="0">
                  <p:tgtEl>
                    <p:spTgt spid="8"/>
                  </p:tgtEl>
                </p:cond>
              </p:nextCondLst>
            </p:seq>
            <p:video>
              <p:cMediaNode vol="80000">
                <p:cTn id="7" fill="hold" display="0">
                  <p:stCondLst>
                    <p:cond delay="indefinite"/>
                  </p:stCondLst>
                </p:cTn>
                <p:tgtEl>
                  <p:spTgt spid="8"/>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a:t>
            </a:r>
            <a:endParaRPr lang="en-US" dirty="0"/>
          </a:p>
        </p:txBody>
      </p:sp>
      <p:pic>
        <p:nvPicPr>
          <p:cNvPr id="2051" name="Picture 3"/>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81000" y="1752600"/>
            <a:ext cx="8458199"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0267218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Apothecary">
  <a:themeElements>
    <a:clrScheme name="Apothecary">
      <a:dk1>
        <a:sysClr val="windowText" lastClr="000000"/>
      </a:dk1>
      <a:lt1>
        <a:sysClr val="window" lastClr="FFFFFF"/>
      </a:lt1>
      <a:dk2>
        <a:srgbClr val="564B3C"/>
      </a:dk2>
      <a:lt2>
        <a:srgbClr val="ECEDD1"/>
      </a:lt2>
      <a:accent1>
        <a:srgbClr val="93A299"/>
      </a:accent1>
      <a:accent2>
        <a:srgbClr val="CF543F"/>
      </a:accent2>
      <a:accent3>
        <a:srgbClr val="B5AE53"/>
      </a:accent3>
      <a:accent4>
        <a:srgbClr val="848058"/>
      </a:accent4>
      <a:accent5>
        <a:srgbClr val="E8B54D"/>
      </a:accent5>
      <a:accent6>
        <a:srgbClr val="786C71"/>
      </a:accent6>
      <a:hlink>
        <a:srgbClr val="CCCC00"/>
      </a:hlink>
      <a:folHlink>
        <a:srgbClr val="B2B2B2"/>
      </a:folHlink>
    </a:clrScheme>
    <a:fontScheme name="Apothecary">
      <a:majorFont>
        <a:latin typeface="Book Antiqua"/>
        <a:ea typeface=""/>
        <a:cs typeface=""/>
        <a:font script="Jpan" typeface="HGS明朝B"/>
        <a:font script="Hang" typeface="HY견명조"/>
        <a:font script="Hans" typeface="宋体"/>
        <a:font script="Hant" typeface="新細明體"/>
        <a:font script="Arab" typeface="Times New Roman"/>
        <a:font script="Hebr" typeface="David"/>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ＭＳ ゴシック"/>
        <a:font script="Hang" typeface="HY견명조"/>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Apothecary">
      <a:fillStyleLst>
        <a:solidFill>
          <a:schemeClr val="phClr"/>
        </a:solidFill>
        <a:gradFill rotWithShape="1">
          <a:gsLst>
            <a:gs pos="0">
              <a:schemeClr val="phClr">
                <a:tint val="1000"/>
                <a:satMod val="100000"/>
              </a:schemeClr>
            </a:gs>
            <a:gs pos="68000">
              <a:schemeClr val="phClr">
                <a:tint val="77000"/>
                <a:satMod val="100000"/>
              </a:schemeClr>
            </a:gs>
            <a:gs pos="81000">
              <a:schemeClr val="phClr">
                <a:tint val="79000"/>
                <a:satMod val="100000"/>
              </a:schemeClr>
            </a:gs>
            <a:gs pos="86000">
              <a:schemeClr val="phClr">
                <a:tint val="73000"/>
                <a:satMod val="100000"/>
              </a:schemeClr>
            </a:gs>
            <a:gs pos="100000">
              <a:schemeClr val="phClr">
                <a:tint val="35000"/>
                <a:satMod val="100000"/>
              </a:schemeClr>
            </a:gs>
          </a:gsLst>
          <a:lin ang="5400000" scaled="0"/>
        </a:gradFill>
        <a:gradFill rotWithShape="1">
          <a:gsLst>
            <a:gs pos="0">
              <a:schemeClr val="phClr">
                <a:tint val="73000"/>
                <a:shade val="100000"/>
                <a:satMod val="150000"/>
              </a:schemeClr>
            </a:gs>
            <a:gs pos="25000">
              <a:schemeClr val="phClr">
                <a:tint val="96000"/>
                <a:shade val="80000"/>
                <a:satMod val="105000"/>
              </a:schemeClr>
            </a:gs>
            <a:gs pos="38000">
              <a:schemeClr val="phClr">
                <a:tint val="96000"/>
                <a:shade val="59000"/>
                <a:satMod val="120000"/>
              </a:schemeClr>
            </a:gs>
            <a:gs pos="55000">
              <a:schemeClr val="phClr">
                <a:tint val="100000"/>
                <a:shade val="57000"/>
                <a:satMod val="120000"/>
              </a:schemeClr>
            </a:gs>
            <a:gs pos="80000">
              <a:schemeClr val="phClr">
                <a:tint val="100000"/>
                <a:shade val="56000"/>
                <a:satMod val="145000"/>
              </a:schemeClr>
            </a:gs>
            <a:gs pos="88000">
              <a:schemeClr val="phClr">
                <a:tint val="100000"/>
                <a:shade val="63000"/>
                <a:satMod val="160000"/>
              </a:schemeClr>
            </a:gs>
            <a:gs pos="100000">
              <a:schemeClr val="phClr">
                <a:tint val="99000"/>
                <a:shade val="100000"/>
                <a:satMod val="155000"/>
              </a:schemeClr>
            </a:gs>
          </a:gsLst>
          <a:lin ang="54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scene3d>
            <a:camera prst="orthographicFront">
              <a:rot lat="0" lon="0" rev="0"/>
            </a:camera>
            <a:lightRig rig="glow" dir="tl">
              <a:rot lat="0" lon="0" rev="1800000"/>
            </a:lightRig>
          </a:scene3d>
          <a:sp3d contourW="10160" prstMaterial="dkEdge">
            <a:bevelT w="0" h="0" prst="angle"/>
            <a:contourClr>
              <a:schemeClr val="phClr">
                <a:shade val="30000"/>
                <a:satMod val="150000"/>
              </a:schemeClr>
            </a:contourClr>
          </a:sp3d>
        </a:effectStyle>
        <a:effectStyle>
          <a:effectLst>
            <a:glow rad="50800">
              <a:schemeClr val="phClr">
                <a:tint val="68000"/>
                <a:shade val="93000"/>
                <a:alpha val="37000"/>
                <a:satMod val="250000"/>
              </a:schemeClr>
            </a:glow>
          </a:effectLst>
          <a:scene3d>
            <a:camera prst="orthographicFront">
              <a:rot lat="0" lon="0" rev="0"/>
            </a:camera>
            <a:lightRig rig="glow" dir="t">
              <a:rot lat="0" lon="0" rev="1800000"/>
            </a:lightRig>
          </a:scene3d>
          <a:sp3d contourW="10160" prstMaterial="dkEdge">
            <a:bevelT w="20320" h="19050" prst="angle"/>
            <a:contourClr>
              <a:schemeClr val="phClr">
                <a:shade val="30000"/>
                <a:satMod val="150000"/>
              </a:schemeClr>
            </a:contourClr>
          </a:sp3d>
        </a:effectStyle>
      </a:effectStyleLst>
      <a:bgFillStyleLst>
        <a:solidFill>
          <a:schemeClr val="phClr"/>
        </a:solidFill>
        <a:solidFill>
          <a:schemeClr val="phClr">
            <a:tint val="93000"/>
            <a:satMod val="140000"/>
          </a:schemeClr>
        </a:solidFill>
        <a:blipFill rotWithShape="1">
          <a:blip xmlns:r="http://schemas.openxmlformats.org/officeDocument/2006/relationships" r:embed="rId1">
            <a:duotone>
              <a:schemeClr val="phClr">
                <a:tint val="70000"/>
                <a:satMod val="170000"/>
              </a:schemeClr>
              <a:schemeClr val="phClr">
                <a:shade val="70000"/>
                <a:satMod val="130000"/>
              </a:schemeClr>
            </a:duotone>
          </a:blip>
          <a:tile tx="0" ty="0" sx="100000" sy="100000" flip="none"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Trek</Template>
  <TotalTime>183</TotalTime>
  <Words>284</Words>
  <Application>Microsoft Office PowerPoint</Application>
  <PresentationFormat>On-screen Show (4:3)</PresentationFormat>
  <Paragraphs>63</Paragraphs>
  <Slides>14</Slides>
  <Notes>0</Notes>
  <HiddenSlides>0</HiddenSlides>
  <MMClips>2</MMClips>
  <ScaleCrop>false</ScaleCrop>
  <HeadingPairs>
    <vt:vector size="4" baseType="variant">
      <vt:variant>
        <vt:lpstr>Theme</vt:lpstr>
      </vt:variant>
      <vt:variant>
        <vt:i4>1</vt:i4>
      </vt:variant>
      <vt:variant>
        <vt:lpstr>Slide Titles</vt:lpstr>
      </vt:variant>
      <vt:variant>
        <vt:i4>14</vt:i4>
      </vt:variant>
    </vt:vector>
  </HeadingPairs>
  <TitlesOfParts>
    <vt:vector size="15" baseType="lpstr">
      <vt:lpstr>Apothecary</vt:lpstr>
      <vt:lpstr>MECHATRONICS COURSE PROJECT</vt:lpstr>
      <vt:lpstr>NEED STATEMENT:</vt:lpstr>
      <vt:lpstr>PROBLEM STATEMENT:</vt:lpstr>
      <vt:lpstr>COMPONENTS REQUIRED:</vt:lpstr>
      <vt:lpstr>Sensor used:</vt:lpstr>
      <vt:lpstr>CIRCUIT DIAGRAM:</vt:lpstr>
      <vt:lpstr>Circuit connection steps:</vt:lpstr>
      <vt:lpstr>simulation:</vt:lpstr>
      <vt:lpstr>Code:</vt:lpstr>
      <vt:lpstr>PowerPoint Presentation</vt:lpstr>
      <vt:lpstr>PowerPoint Presentation</vt:lpstr>
      <vt:lpstr>PowerPoint Presentation</vt:lpstr>
      <vt:lpstr>Web  server:</vt:lpstr>
      <vt:lpstr>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MECHATRONICS COURSE P</dc:title>
  <dc:creator>Windows User</dc:creator>
  <cp:lastModifiedBy>Windows User</cp:lastModifiedBy>
  <cp:revision>15</cp:revision>
  <dcterms:created xsi:type="dcterms:W3CDTF">2021-06-12T12:09:28Z</dcterms:created>
  <dcterms:modified xsi:type="dcterms:W3CDTF">2021-07-07T16:17:59Z</dcterms:modified>
</cp:coreProperties>
</file>